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5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3004800" cy="7315200"/>
  <p:notesSz cx="130048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2267712"/>
            <a:ext cx="1105408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096512"/>
            <a:ext cx="910336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682496"/>
            <a:ext cx="565708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1682496"/>
            <a:ext cx="565708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292608"/>
            <a:ext cx="11704320" cy="1170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682496"/>
            <a:ext cx="1170432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6803136"/>
            <a:ext cx="416153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6803136"/>
            <a:ext cx="299110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6803136"/>
            <a:ext cx="299110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5693" y="1007773"/>
            <a:ext cx="9509760" cy="278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133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56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560" b="1" dirty="0">
                <a:solidFill>
                  <a:srgbClr val="000000"/>
                </a:solidFill>
                <a:latin typeface="Cambria" panose="02040503050406030204" pitchFamily="18" charset="0"/>
              </a:rPr>
              <a:t>Course Name- </a:t>
            </a:r>
            <a:r>
              <a:rPr lang="en-US" sz="2560" dirty="0">
                <a:solidFill>
                  <a:srgbClr val="000000"/>
                </a:solidFill>
                <a:latin typeface="Cambria" panose="02040503050406030204" pitchFamily="18" charset="0"/>
              </a:rPr>
              <a:t>Production Technology for Ornamental Crops, MAP and Landscaping </a:t>
            </a:r>
          </a:p>
          <a:p>
            <a:pPr>
              <a:lnSpc>
                <a:spcPct val="200000"/>
              </a:lnSpc>
            </a:pPr>
            <a:r>
              <a:rPr lang="en-US" sz="256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560" b="1" dirty="0">
                <a:solidFill>
                  <a:srgbClr val="000000"/>
                </a:solidFill>
                <a:latin typeface="Cambria" panose="02040503050406030204" pitchFamily="18" charset="0"/>
              </a:rPr>
              <a:t>Course Code- </a:t>
            </a:r>
            <a:r>
              <a:rPr lang="en-US" sz="2560" dirty="0">
                <a:solidFill>
                  <a:srgbClr val="000000"/>
                </a:solidFill>
                <a:latin typeface="Cambria" panose="02040503050406030204" pitchFamily="18" charset="0"/>
              </a:rPr>
              <a:t>20014400</a:t>
            </a:r>
            <a:endParaRPr lang="en-US" sz="256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65" y="0"/>
            <a:ext cx="1599935" cy="805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7095" y="4307841"/>
            <a:ext cx="5592685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560" dirty="0">
                <a:latin typeface="Cambria" panose="02040503050406030204" pitchFamily="18" charset="0"/>
              </a:rPr>
              <a:t>Presented By- </a:t>
            </a:r>
            <a:r>
              <a:rPr lang="en-IN" sz="2560" dirty="0" err="1">
                <a:latin typeface="Cambria" panose="02040503050406030204" pitchFamily="18" charset="0"/>
              </a:rPr>
              <a:t>Dr.</a:t>
            </a:r>
            <a:r>
              <a:rPr lang="en-IN" sz="2560" dirty="0">
                <a:latin typeface="Cambria" panose="02040503050406030204" pitchFamily="18" charset="0"/>
              </a:rPr>
              <a:t> Mahendra  Kr. </a:t>
            </a:r>
            <a:r>
              <a:rPr lang="en-IN" sz="2560" dirty="0" err="1">
                <a:latin typeface="Cambria" panose="02040503050406030204" pitchFamily="18" charset="0"/>
              </a:rPr>
              <a:t>Yadav</a:t>
            </a:r>
            <a:r>
              <a:rPr lang="en-IN" sz="256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53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019300"/>
            <a:ext cx="10896600" cy="1841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800" y="2019300"/>
            <a:ext cx="10845800" cy="2552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300" y="2019300"/>
            <a:ext cx="10782300" cy="2857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2019300"/>
            <a:ext cx="9855200" cy="2654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300" y="2019300"/>
            <a:ext cx="10680700" cy="2857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5080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500" y="1816100"/>
            <a:ext cx="11176000" cy="3670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019300"/>
            <a:ext cx="10795000" cy="2349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019300"/>
            <a:ext cx="10871200" cy="3073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800" y="1816100"/>
            <a:ext cx="11391900" cy="4902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00" y="762000"/>
            <a:ext cx="12623799" cy="514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71" indent="-36577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60" dirty="0">
                <a:latin typeface="Cambria" panose="02040503050406030204" pitchFamily="18" charset="0"/>
              </a:rPr>
              <a:t>Identify different types of ornamental and medicinal crops. </a:t>
            </a:r>
          </a:p>
          <a:p>
            <a:pPr marL="365771" indent="-36577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60" dirty="0">
                <a:latin typeface="Cambria" panose="02040503050406030204" pitchFamily="18" charset="0"/>
              </a:rPr>
              <a:t>Examine various principles of landscaping, uses of landscape trees, shrubs and climbers, production technology of important ornamental crops, etc. </a:t>
            </a:r>
          </a:p>
          <a:p>
            <a:pPr marL="365771" indent="-36577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60" dirty="0">
                <a:latin typeface="Cambria" panose="02040503050406030204" pitchFamily="18" charset="0"/>
              </a:rPr>
              <a:t>Determine about Demonstrate various Package of practices for loose flowers and their transportation, storage house and required condition for cut and loose flower. </a:t>
            </a:r>
          </a:p>
          <a:p>
            <a:pPr marL="365771" indent="-36577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60" dirty="0">
                <a:latin typeface="Cambria" panose="02040503050406030204" pitchFamily="18" charset="0"/>
              </a:rPr>
              <a:t>Construct about the various problems with the production technology of medicinal and aromatic plants. </a:t>
            </a:r>
          </a:p>
          <a:p>
            <a:pPr marL="365771" indent="-36577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60" dirty="0">
                <a:latin typeface="Cambria" panose="02040503050406030204" pitchFamily="18" charset="0"/>
              </a:rPr>
              <a:t>Importance of Processing and value addition in ornamental crops and MAPs produce. </a:t>
            </a:r>
          </a:p>
          <a:p>
            <a:r>
              <a:rPr lang="en-US" sz="2133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6080" y="-14273"/>
            <a:ext cx="4876800" cy="5520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987" b="1" dirty="0">
                <a:solidFill>
                  <a:srgbClr val="000000"/>
                </a:solidFill>
                <a:latin typeface="Cambria" panose="02040503050406030204" pitchFamily="18" charset="0"/>
              </a:rPr>
              <a:t>Course Objectives </a:t>
            </a:r>
            <a:endParaRPr lang="en-US" sz="298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65" y="1"/>
            <a:ext cx="1599935" cy="5438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827520"/>
            <a:ext cx="13004799" cy="4876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756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004799" cy="739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200" y="533400"/>
            <a:ext cx="10806869" cy="7509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TECHNOLOGY OF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ISABGOL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96900"/>
            <a:ext cx="8432800" cy="5092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019300"/>
            <a:ext cx="11074400" cy="2451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032000"/>
            <a:ext cx="108712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800100"/>
            <a:ext cx="10871200" cy="4381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300" y="2019300"/>
            <a:ext cx="10883900" cy="3479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651251"/>
            <a:ext cx="13004800" cy="6639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920" dirty="0"/>
              <a:t>B.Sc. (Ag.) IV Sem.         (</a:t>
            </a:r>
            <a:r>
              <a:rPr lang="en-US" sz="1920" dirty="0"/>
              <a:t>Production Technology for Ornamental Crops, MAP and Landscaping</a:t>
            </a:r>
            <a:r>
              <a:rPr lang="en-IN" sz="192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298" y="0"/>
            <a:ext cx="1499939" cy="509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458</Words>
  <Application>Microsoft Office PowerPoint</Application>
  <PresentationFormat>Custom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Mahendra</cp:lastModifiedBy>
  <cp:revision>7</cp:revision>
  <dcterms:created xsi:type="dcterms:W3CDTF">2022-08-04T18:18:16Z</dcterms:created>
  <dcterms:modified xsi:type="dcterms:W3CDTF">2024-04-17T09:25:48Z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2022-08-04T00:00:00Z</vt:filetime>
  </property>
  <property fmtid="{D5CDD505-2E9C-101B-9397-08002B2CF9AE}" pid="3" name="LastSaved">
    <vt:filetime>2022-08-04T00:00:00Z</vt:filetime>
  </property>
</Properties>
</file>